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A2DB"/>
    <a:srgbClr val="002F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8255A-3505-E752-33E8-207DFF4B43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EBA244-BF84-078F-63FF-E7C6764A7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646E08-B5DB-43E6-80A9-8F3F96152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96E8-EA16-4009-9DBB-BB672BD3E7E3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52D56-DCF7-8D72-B681-599533510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F110D-7A5E-41AC-12D0-2E27B4755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00C8F-A202-43FB-8309-6114F631B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22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7FFAC-EE2F-A3C5-FBDF-2677D1B24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DDD2A3-B198-B0E4-FA98-D5AF438C87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AD3A83-1197-FB94-AFB4-00E3C55D1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96E8-EA16-4009-9DBB-BB672BD3E7E3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41E55-F9F8-9650-9007-108DA40F2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97661-822E-244C-A59B-2044B95C1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00C8F-A202-43FB-8309-6114F631B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39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403561-FA80-B6FD-C894-21ED121751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639B67-A593-090C-7781-49E9709646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067467-7832-BF7D-9783-37CC2334C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96E8-EA16-4009-9DBB-BB672BD3E7E3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EE66A-7F83-60B8-85EE-8E878A954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DA1C-44A2-B4F5-9AF0-91435364E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00C8F-A202-43FB-8309-6114F631B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01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63E95-F5C8-BDDC-068C-9B4A6CA12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8BACF-9798-3B9E-E7C8-8ADC0E8C5E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D0FE7-6F85-8642-7FE9-DE3D01F79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96E8-EA16-4009-9DBB-BB672BD3E7E3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E7B7E-A6F4-2A59-A76B-1BF9F6E8F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82279-5978-7782-F5CB-9A2B10A0D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00C8F-A202-43FB-8309-6114F631B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01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20B3A-9F72-C74D-93E5-BC4D90572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F89A21-26C8-55F0-8E66-8C32F805E7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379A0-4392-326F-4608-25853FE9A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96E8-EA16-4009-9DBB-BB672BD3E7E3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843C17-BEE6-FC7F-4863-EBC38C192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5605BB-2EDA-DB2C-D047-5072D09DE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00C8F-A202-43FB-8309-6114F631B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9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C0CFA-0A54-FFD1-2C81-545B58A45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68EB4-B6F1-8E18-8BBB-F045C3B91E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F5740B-EFF6-2CDF-5DC7-1C3B203244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CD8A02-860A-F6D3-963B-9DDFE5B0A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96E8-EA16-4009-9DBB-BB672BD3E7E3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584D77-882F-037F-F4A3-A4C291009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3115F-9989-B018-F4C4-5106FC0CA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00C8F-A202-43FB-8309-6114F631B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42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255AF-20D6-EB75-7544-F12874518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D86186-CABC-DC9F-F865-6331DADF43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00F9EF-6B8A-E87B-E27A-B0AD40CEB1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7C09F7-1ACF-C4BD-8707-D3F72566DA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B2EC93-A6BF-20BD-3167-672133E9CD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A374D4-4736-478B-D8A2-40E235EF5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96E8-EA16-4009-9DBB-BB672BD3E7E3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A006D1-2EE5-F882-3262-642837B91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334E17-7993-EB6B-818A-B4EDF7F0A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00C8F-A202-43FB-8309-6114F631B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B25CE-E889-3483-33AB-8D3F42DF1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EC4A1D-6759-E5A1-1D6B-257303851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96E8-EA16-4009-9DBB-BB672BD3E7E3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88DD53-07ED-3FDD-9DAE-4352C5453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5C99F4-7CB2-7F33-5EF7-27841E236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00C8F-A202-43FB-8309-6114F631B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64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58137E-73FC-3D28-ED93-9BAEDD9DB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96E8-EA16-4009-9DBB-BB672BD3E7E3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5DC2ED-3CCF-CFA2-852F-8F351380A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F15135-95F3-B2E6-96D3-93C6BDB65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00C8F-A202-43FB-8309-6114F631B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09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1339A-F526-6FE3-2EEB-A96A2EC80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1FC52-EE7D-47C5-74DD-36314C5CC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BE1D92-E0ED-66F8-ED90-79F0C796A8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21596B-63ED-C6F3-3EF9-8CC63635C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96E8-EA16-4009-9DBB-BB672BD3E7E3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82D86E-CB29-ACAF-DBBA-45822B48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332BF9-B171-9BDA-367F-7EC5625A9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00C8F-A202-43FB-8309-6114F631B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484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9A57D-9A3C-A20F-5B38-64E303FF7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C3C07E-AD6C-9CDF-E574-FB5D168040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DD9FF3-401F-8BDB-E013-5852A27A44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BE1832-7A0A-4C2E-0BA2-72E7DF06D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96E8-EA16-4009-9DBB-BB672BD3E7E3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6A1809-3F75-BA6B-E00A-EE0E0B4A6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571DF6-D474-3EEF-62C4-F9D123F63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00C8F-A202-43FB-8309-6114F631B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307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EE7BFB-3111-A6E7-AF02-2C9F82702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3D6705-ECCD-A364-7D14-B9BD03D3F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67953-5452-683C-53F0-597249DCD4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296E8-EA16-4009-9DBB-BB672BD3E7E3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0E742-F579-D5DD-51A4-598BBEE3DF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5798B8-5E1E-8736-9469-5AF268BC1F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00C8F-A202-43FB-8309-6114F631B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56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B6E19-5E4C-D908-7701-381C69AE44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2F5E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The Beacon Program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8D33B7-7447-19DA-CF72-40ECB9CF45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86A2D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BEFORE.BETWEEN.BEYOND</a:t>
            </a:r>
          </a:p>
        </p:txBody>
      </p:sp>
      <p:pic>
        <p:nvPicPr>
          <p:cNvPr id="5" name="Picture 4" descr="A blue cross with a wifi signal&#10;&#10;Description automatically generated">
            <a:extLst>
              <a:ext uri="{FF2B5EF4-FFF2-40B4-BE49-F238E27FC236}">
                <a16:creationId xmlns:a16="http://schemas.microsoft.com/office/drawing/2014/main" id="{7DE150FA-3C92-B47C-5B57-BEE9D7569E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61" t="27097" r="44436" b="34480"/>
          <a:stretch/>
        </p:blipFill>
        <p:spPr>
          <a:xfrm>
            <a:off x="5678128" y="916291"/>
            <a:ext cx="835744" cy="1399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300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Poppins</vt:lpstr>
      <vt:lpstr>Office Theme</vt:lpstr>
      <vt:lpstr>The Beacon Program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Beacon Program</dc:title>
  <dc:creator>Mr. Brian Stephenson</dc:creator>
  <cp:lastModifiedBy>Mr. Brian Stephenson</cp:lastModifiedBy>
  <cp:revision>1</cp:revision>
  <dcterms:created xsi:type="dcterms:W3CDTF">2023-08-21T14:40:53Z</dcterms:created>
  <dcterms:modified xsi:type="dcterms:W3CDTF">2023-08-21T14:44:52Z</dcterms:modified>
</cp:coreProperties>
</file>